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Poppins Medium"/>
      <p:regular r:id="rId22"/>
      <p:bold r:id="rId23"/>
      <p:italic r:id="rId24"/>
      <p:boldItalic r:id="rId25"/>
    </p:embeddedFont>
    <p:embeddedFont>
      <p:font typeface="Poppins SemiBol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Fo7nLxD3gXXAAz4CIfVnz0nCs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Poppins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Medium-italic.fntdata"/><Relationship Id="rId23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SemiBold-regular.fntdata"/><Relationship Id="rId25" Type="http://schemas.openxmlformats.org/officeDocument/2006/relationships/font" Target="fonts/PoppinsMedium-boldItalic.fntdata"/><Relationship Id="rId28" Type="http://schemas.openxmlformats.org/officeDocument/2006/relationships/font" Target="fonts/PoppinsSemiBold-italic.fntdata"/><Relationship Id="rId27" Type="http://schemas.openxmlformats.org/officeDocument/2006/relationships/font" Target="fonts/Poppins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ca9054de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9ca9054de0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9ca9054de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9ca9054de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9ca9054de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6002000" y="9715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-4762" y="17359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0" name="Google Shape;110;p13"/>
          <p:cNvGrpSpPr/>
          <p:nvPr/>
        </p:nvGrpSpPr>
        <p:grpSpPr>
          <a:xfrm>
            <a:off x="324239" y="161037"/>
            <a:ext cx="1959198" cy="1959198"/>
            <a:chOff x="0" y="0"/>
            <a:chExt cx="812800" cy="81280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00206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3"/>
          <p:cNvSpPr/>
          <p:nvPr/>
        </p:nvSpPr>
        <p:spPr>
          <a:xfrm>
            <a:off x="1310128" y="422098"/>
            <a:ext cx="16208688" cy="138761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675" lIns="91425" spcFirstLastPara="1" rIns="9142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3"/>
          <p:cNvGrpSpPr/>
          <p:nvPr/>
        </p:nvGrpSpPr>
        <p:grpSpPr>
          <a:xfrm>
            <a:off x="533789" y="371999"/>
            <a:ext cx="1540098" cy="1540098"/>
            <a:chOff x="0" y="0"/>
            <a:chExt cx="812800" cy="812800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00B05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156" y="588009"/>
            <a:ext cx="851948" cy="105578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18" name="Google Shape;118;p13"/>
          <p:cNvSpPr/>
          <p:nvPr/>
        </p:nvSpPr>
        <p:spPr>
          <a:xfrm>
            <a:off x="0" y="9791701"/>
            <a:ext cx="5573718" cy="420746"/>
          </a:xfrm>
          <a:custGeom>
            <a:rect b="b" l="l" r="r" t="t"/>
            <a:pathLst>
              <a:path extrusionOk="0" h="110814" w="1467975">
                <a:moveTo>
                  <a:pt x="0" y="0"/>
                </a:moveTo>
                <a:lnTo>
                  <a:pt x="1467975" y="0"/>
                </a:lnTo>
                <a:lnTo>
                  <a:pt x="1467975" y="110814"/>
                </a:lnTo>
                <a:lnTo>
                  <a:pt x="0" y="1108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119" name="Google Shape;119;p13"/>
          <p:cNvSpPr txBox="1"/>
          <p:nvPr/>
        </p:nvSpPr>
        <p:spPr>
          <a:xfrm>
            <a:off x="0" y="9647041"/>
            <a:ext cx="5573718" cy="565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no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5535618" y="9647041"/>
            <a:ext cx="5573718" cy="565406"/>
            <a:chOff x="0" y="-38100"/>
            <a:chExt cx="1467975" cy="148914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1467975" cy="110814"/>
            </a:xfrm>
            <a:custGeom>
              <a:rect b="b" l="l" r="r" t="t"/>
              <a:pathLst>
                <a:path extrusionOk="0" h="110814" w="1467975">
                  <a:moveTo>
                    <a:pt x="0" y="0"/>
                  </a:moveTo>
                  <a:lnTo>
                    <a:pt x="1467975" y="0"/>
                  </a:lnTo>
                  <a:lnTo>
                    <a:pt x="1467975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22" name="Google Shape;122;p13"/>
            <p:cNvSpPr txBox="1"/>
            <p:nvPr/>
          </p:nvSpPr>
          <p:spPr>
            <a:xfrm>
              <a:off x="0" y="-38100"/>
              <a:ext cx="1467975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11109337" y="9647041"/>
            <a:ext cx="7204064" cy="565406"/>
            <a:chOff x="0" y="-38100"/>
            <a:chExt cx="1880642" cy="148914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1880642" cy="110814"/>
            </a:xfrm>
            <a:custGeom>
              <a:rect b="b" l="l" r="r" t="t"/>
              <a:pathLst>
                <a:path extrusionOk="0" h="110814" w="1880642">
                  <a:moveTo>
                    <a:pt x="0" y="0"/>
                  </a:moveTo>
                  <a:lnTo>
                    <a:pt x="1880642" y="0"/>
                  </a:lnTo>
                  <a:lnTo>
                    <a:pt x="1880642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</p:sp>
        <p:sp>
          <p:nvSpPr>
            <p:cNvPr id="125" name="Google Shape;125;p13"/>
            <p:cNvSpPr txBox="1"/>
            <p:nvPr/>
          </p:nvSpPr>
          <p:spPr>
            <a:xfrm>
              <a:off x="0" y="-38100"/>
              <a:ext cx="1880642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 txBox="1"/>
          <p:nvPr>
            <p:ph idx="12" type="sldNum"/>
          </p:nvPr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3"/>
          <p:cNvSpPr txBox="1"/>
          <p:nvPr>
            <p:ph type="title"/>
          </p:nvPr>
        </p:nvSpPr>
        <p:spPr>
          <a:xfrm>
            <a:off x="1600200" y="495300"/>
            <a:ext cx="15700973" cy="122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1570972" y="2392561"/>
            <a:ext cx="15947846" cy="6901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-4762" y="17359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1" name="Google Shape;131;p24"/>
          <p:cNvGrpSpPr/>
          <p:nvPr/>
        </p:nvGrpSpPr>
        <p:grpSpPr>
          <a:xfrm>
            <a:off x="324239" y="3310637"/>
            <a:ext cx="1959198" cy="1959198"/>
            <a:chOff x="0" y="0"/>
            <a:chExt cx="812800" cy="812800"/>
          </a:xfrm>
        </p:grpSpPr>
        <p:sp>
          <p:nvSpPr>
            <p:cNvPr id="132" name="Google Shape;132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00206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4"/>
          <p:cNvSpPr/>
          <p:nvPr/>
        </p:nvSpPr>
        <p:spPr>
          <a:xfrm>
            <a:off x="1310128" y="3571697"/>
            <a:ext cx="16208688" cy="138761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675" lIns="91425" spcFirstLastPara="1" rIns="9142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4"/>
          <p:cNvGrpSpPr/>
          <p:nvPr/>
        </p:nvGrpSpPr>
        <p:grpSpPr>
          <a:xfrm>
            <a:off x="533789" y="3521598"/>
            <a:ext cx="1540098" cy="1540098"/>
            <a:chOff x="0" y="0"/>
            <a:chExt cx="812800" cy="812800"/>
          </a:xfrm>
        </p:grpSpPr>
        <p:sp>
          <p:nvSpPr>
            <p:cNvPr id="136" name="Google Shape;136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00B05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7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4"/>
          <p:cNvSpPr/>
          <p:nvPr/>
        </p:nvSpPr>
        <p:spPr>
          <a:xfrm>
            <a:off x="0" y="9791701"/>
            <a:ext cx="5573718" cy="420746"/>
          </a:xfrm>
          <a:custGeom>
            <a:rect b="b" l="l" r="r" t="t"/>
            <a:pathLst>
              <a:path extrusionOk="0" h="110814" w="1467975">
                <a:moveTo>
                  <a:pt x="0" y="0"/>
                </a:moveTo>
                <a:lnTo>
                  <a:pt x="1467975" y="0"/>
                </a:lnTo>
                <a:lnTo>
                  <a:pt x="1467975" y="110814"/>
                </a:lnTo>
                <a:lnTo>
                  <a:pt x="0" y="1108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139" name="Google Shape;139;p24"/>
          <p:cNvSpPr txBox="1"/>
          <p:nvPr/>
        </p:nvSpPr>
        <p:spPr>
          <a:xfrm>
            <a:off x="0" y="9647041"/>
            <a:ext cx="5573718" cy="565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no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24"/>
          <p:cNvGrpSpPr/>
          <p:nvPr/>
        </p:nvGrpSpPr>
        <p:grpSpPr>
          <a:xfrm>
            <a:off x="5535618" y="9647041"/>
            <a:ext cx="5573718" cy="565406"/>
            <a:chOff x="0" y="-38100"/>
            <a:chExt cx="1467975" cy="148914"/>
          </a:xfrm>
        </p:grpSpPr>
        <p:sp>
          <p:nvSpPr>
            <p:cNvPr id="141" name="Google Shape;141;p24"/>
            <p:cNvSpPr/>
            <p:nvPr/>
          </p:nvSpPr>
          <p:spPr>
            <a:xfrm>
              <a:off x="0" y="0"/>
              <a:ext cx="1467975" cy="110814"/>
            </a:xfrm>
            <a:custGeom>
              <a:rect b="b" l="l" r="r" t="t"/>
              <a:pathLst>
                <a:path extrusionOk="0" h="110814" w="1467975">
                  <a:moveTo>
                    <a:pt x="0" y="0"/>
                  </a:moveTo>
                  <a:lnTo>
                    <a:pt x="1467975" y="0"/>
                  </a:lnTo>
                  <a:lnTo>
                    <a:pt x="1467975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42" name="Google Shape;142;p24"/>
            <p:cNvSpPr txBox="1"/>
            <p:nvPr/>
          </p:nvSpPr>
          <p:spPr>
            <a:xfrm>
              <a:off x="0" y="-38100"/>
              <a:ext cx="1467975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24"/>
          <p:cNvGrpSpPr/>
          <p:nvPr/>
        </p:nvGrpSpPr>
        <p:grpSpPr>
          <a:xfrm>
            <a:off x="11109337" y="9647041"/>
            <a:ext cx="7204064" cy="565406"/>
            <a:chOff x="0" y="-38100"/>
            <a:chExt cx="1880642" cy="148914"/>
          </a:xfrm>
        </p:grpSpPr>
        <p:sp>
          <p:nvSpPr>
            <p:cNvPr id="144" name="Google Shape;144;p24"/>
            <p:cNvSpPr/>
            <p:nvPr/>
          </p:nvSpPr>
          <p:spPr>
            <a:xfrm>
              <a:off x="0" y="0"/>
              <a:ext cx="1880642" cy="110814"/>
            </a:xfrm>
            <a:custGeom>
              <a:rect b="b" l="l" r="r" t="t"/>
              <a:pathLst>
                <a:path extrusionOk="0" h="110814" w="1880642">
                  <a:moveTo>
                    <a:pt x="0" y="0"/>
                  </a:moveTo>
                  <a:lnTo>
                    <a:pt x="1880642" y="0"/>
                  </a:lnTo>
                  <a:lnTo>
                    <a:pt x="1880642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</p:sp>
        <p:sp>
          <p:nvSpPr>
            <p:cNvPr id="145" name="Google Shape;145;p24"/>
            <p:cNvSpPr txBox="1"/>
            <p:nvPr/>
          </p:nvSpPr>
          <p:spPr>
            <a:xfrm>
              <a:off x="0" y="-38100"/>
              <a:ext cx="1880642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4"/>
          <p:cNvSpPr txBox="1"/>
          <p:nvPr>
            <p:ph type="title"/>
          </p:nvPr>
        </p:nvSpPr>
        <p:spPr>
          <a:xfrm>
            <a:off x="1600200" y="3644902"/>
            <a:ext cx="15700973" cy="122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-3810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91425" spcFirstLastPara="1" rIns="9142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0" y="9791701"/>
            <a:ext cx="5573718" cy="420746"/>
          </a:xfrm>
          <a:custGeom>
            <a:rect b="b" l="l" r="r" t="t"/>
            <a:pathLst>
              <a:path extrusionOk="0" h="110814" w="1467975">
                <a:moveTo>
                  <a:pt x="0" y="0"/>
                </a:moveTo>
                <a:lnTo>
                  <a:pt x="1467975" y="0"/>
                </a:lnTo>
                <a:lnTo>
                  <a:pt x="1467975" y="110814"/>
                </a:lnTo>
                <a:lnTo>
                  <a:pt x="0" y="1108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151" name="Google Shape;151;p25"/>
          <p:cNvSpPr txBox="1"/>
          <p:nvPr/>
        </p:nvSpPr>
        <p:spPr>
          <a:xfrm>
            <a:off x="0" y="9647041"/>
            <a:ext cx="5573718" cy="565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no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25"/>
          <p:cNvGrpSpPr/>
          <p:nvPr/>
        </p:nvGrpSpPr>
        <p:grpSpPr>
          <a:xfrm>
            <a:off x="5535618" y="9647041"/>
            <a:ext cx="5573718" cy="565406"/>
            <a:chOff x="0" y="-38100"/>
            <a:chExt cx="1467975" cy="148914"/>
          </a:xfrm>
        </p:grpSpPr>
        <p:sp>
          <p:nvSpPr>
            <p:cNvPr id="153" name="Google Shape;153;p25"/>
            <p:cNvSpPr/>
            <p:nvPr/>
          </p:nvSpPr>
          <p:spPr>
            <a:xfrm>
              <a:off x="0" y="0"/>
              <a:ext cx="1467975" cy="110814"/>
            </a:xfrm>
            <a:custGeom>
              <a:rect b="b" l="l" r="r" t="t"/>
              <a:pathLst>
                <a:path extrusionOk="0" h="110814" w="1467975">
                  <a:moveTo>
                    <a:pt x="0" y="0"/>
                  </a:moveTo>
                  <a:lnTo>
                    <a:pt x="1467975" y="0"/>
                  </a:lnTo>
                  <a:lnTo>
                    <a:pt x="1467975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4" name="Google Shape;154;p25"/>
            <p:cNvSpPr txBox="1"/>
            <p:nvPr/>
          </p:nvSpPr>
          <p:spPr>
            <a:xfrm>
              <a:off x="0" y="-38100"/>
              <a:ext cx="1467975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25"/>
          <p:cNvGrpSpPr/>
          <p:nvPr/>
        </p:nvGrpSpPr>
        <p:grpSpPr>
          <a:xfrm>
            <a:off x="11109336" y="9647041"/>
            <a:ext cx="7178664" cy="565406"/>
            <a:chOff x="0" y="-38100"/>
            <a:chExt cx="1880642" cy="148914"/>
          </a:xfrm>
        </p:grpSpPr>
        <p:sp>
          <p:nvSpPr>
            <p:cNvPr id="156" name="Google Shape;156;p25"/>
            <p:cNvSpPr/>
            <p:nvPr/>
          </p:nvSpPr>
          <p:spPr>
            <a:xfrm>
              <a:off x="0" y="0"/>
              <a:ext cx="1880642" cy="110814"/>
            </a:xfrm>
            <a:custGeom>
              <a:rect b="b" l="l" r="r" t="t"/>
              <a:pathLst>
                <a:path extrusionOk="0" h="110814" w="1880642">
                  <a:moveTo>
                    <a:pt x="0" y="0"/>
                  </a:moveTo>
                  <a:lnTo>
                    <a:pt x="1880642" y="0"/>
                  </a:lnTo>
                  <a:lnTo>
                    <a:pt x="1880642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</p:sp>
        <p:sp>
          <p:nvSpPr>
            <p:cNvPr id="157" name="Google Shape;157;p25"/>
            <p:cNvSpPr txBox="1"/>
            <p:nvPr/>
          </p:nvSpPr>
          <p:spPr>
            <a:xfrm>
              <a:off x="0" y="-38100"/>
              <a:ext cx="1880642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25"/>
          <p:cNvGrpSpPr/>
          <p:nvPr/>
        </p:nvGrpSpPr>
        <p:grpSpPr>
          <a:xfrm>
            <a:off x="1828800" y="2560911"/>
            <a:ext cx="12098996" cy="2963589"/>
            <a:chOff x="0" y="-38100"/>
            <a:chExt cx="3546747" cy="1753665"/>
          </a:xfrm>
        </p:grpSpPr>
        <p:sp>
          <p:nvSpPr>
            <p:cNvPr id="159" name="Google Shape;159;p25"/>
            <p:cNvSpPr/>
            <p:nvPr/>
          </p:nvSpPr>
          <p:spPr>
            <a:xfrm>
              <a:off x="0" y="0"/>
              <a:ext cx="3546747" cy="1715565"/>
            </a:xfrm>
            <a:custGeom>
              <a:rect b="b" l="l" r="r" t="t"/>
              <a:pathLst>
                <a:path extrusionOk="0" h="1715565" w="3546747">
                  <a:moveTo>
                    <a:pt x="57490" y="0"/>
                  </a:moveTo>
                  <a:lnTo>
                    <a:pt x="3489257" y="0"/>
                  </a:lnTo>
                  <a:cubicBezTo>
                    <a:pt x="3504504" y="0"/>
                    <a:pt x="3519127" y="6057"/>
                    <a:pt x="3529908" y="16838"/>
                  </a:cubicBezTo>
                  <a:cubicBezTo>
                    <a:pt x="3540690" y="27620"/>
                    <a:pt x="3546747" y="42243"/>
                    <a:pt x="3546747" y="57490"/>
                  </a:cubicBezTo>
                  <a:lnTo>
                    <a:pt x="3546747" y="1658075"/>
                  </a:lnTo>
                  <a:cubicBezTo>
                    <a:pt x="3546747" y="1673322"/>
                    <a:pt x="3540690" y="1687945"/>
                    <a:pt x="3529908" y="1698726"/>
                  </a:cubicBezTo>
                  <a:cubicBezTo>
                    <a:pt x="3519127" y="1709508"/>
                    <a:pt x="3504504" y="1715565"/>
                    <a:pt x="3489257" y="1715565"/>
                  </a:cubicBezTo>
                  <a:lnTo>
                    <a:pt x="57490" y="1715565"/>
                  </a:lnTo>
                  <a:cubicBezTo>
                    <a:pt x="42243" y="1715565"/>
                    <a:pt x="27620" y="1709508"/>
                    <a:pt x="16838" y="1698726"/>
                  </a:cubicBezTo>
                  <a:cubicBezTo>
                    <a:pt x="6057" y="1687945"/>
                    <a:pt x="0" y="1673322"/>
                    <a:pt x="0" y="1658075"/>
                  </a:cubicBezTo>
                  <a:lnTo>
                    <a:pt x="0" y="57490"/>
                  </a:lnTo>
                  <a:cubicBezTo>
                    <a:pt x="0" y="42243"/>
                    <a:pt x="6057" y="27620"/>
                    <a:pt x="16838" y="16838"/>
                  </a:cubicBezTo>
                  <a:cubicBezTo>
                    <a:pt x="27620" y="6057"/>
                    <a:pt x="42243" y="0"/>
                    <a:pt x="5749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 txBox="1"/>
            <p:nvPr/>
          </p:nvSpPr>
          <p:spPr>
            <a:xfrm>
              <a:off x="0" y="-38100"/>
              <a:ext cx="3546747" cy="1753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10803598" y="1284320"/>
            <a:ext cx="7098737" cy="709870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724947" y="2639884"/>
            <a:ext cx="9394806" cy="231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TERIMA KASIH</a:t>
            </a:r>
            <a:endParaRPr b="1" i="0" sz="8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786861" y="4287512"/>
            <a:ext cx="8254193" cy="1063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5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ATAS PERHATIANNYA</a:t>
            </a:r>
            <a:endParaRPr b="0" i="0" sz="4405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4571807" y="5637173"/>
            <a:ext cx="5069031" cy="502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rPr>
              <a:t>Visit Our Website and Social Media :</a:t>
            </a:r>
            <a:endParaRPr b="0" i="0" sz="2400" u="none" cap="none" strike="noStrike">
              <a:solidFill>
                <a:srgbClr val="2727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25"/>
          <p:cNvGrpSpPr/>
          <p:nvPr/>
        </p:nvGrpSpPr>
        <p:grpSpPr>
          <a:xfrm>
            <a:off x="1844790" y="6069959"/>
            <a:ext cx="10271012" cy="902340"/>
            <a:chOff x="1844789" y="5905500"/>
            <a:chExt cx="10271011" cy="902340"/>
          </a:xfrm>
        </p:grpSpPr>
        <p:sp>
          <p:nvSpPr>
            <p:cNvPr id="166" name="Google Shape;166;p25"/>
            <p:cNvSpPr/>
            <p:nvPr/>
          </p:nvSpPr>
          <p:spPr>
            <a:xfrm>
              <a:off x="8410692" y="5905502"/>
              <a:ext cx="2821487" cy="902338"/>
            </a:xfrm>
            <a:custGeom>
              <a:rect b="b" l="l" r="r" t="t"/>
              <a:pathLst>
                <a:path extrusionOk="0" h="1137256" w="3557912">
                  <a:moveTo>
                    <a:pt x="0" y="0"/>
                  </a:moveTo>
                  <a:lnTo>
                    <a:pt x="3557912" y="0"/>
                  </a:lnTo>
                  <a:lnTo>
                    <a:pt x="3557912" y="1137256"/>
                  </a:lnTo>
                  <a:lnTo>
                    <a:pt x="0" y="1137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979" l="0" r="-128728" t="-11897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1151306" y="5905500"/>
              <a:ext cx="964494" cy="804672"/>
            </a:xfrm>
            <a:custGeom>
              <a:rect b="b" l="l" r="r" t="t"/>
              <a:pathLst>
                <a:path extrusionOk="0" h="1033059" w="1248961">
                  <a:moveTo>
                    <a:pt x="0" y="0"/>
                  </a:moveTo>
                  <a:lnTo>
                    <a:pt x="1248961" y="0"/>
                  </a:lnTo>
                  <a:lnTo>
                    <a:pt x="1248961" y="1033059"/>
                  </a:lnTo>
                  <a:lnTo>
                    <a:pt x="0" y="10330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35655" l="-375763" r="-198590" t="-135633"/>
              </a:stretch>
            </a:blipFill>
            <a:ln>
              <a:noFill/>
            </a:ln>
          </p:spPr>
        </p:sp>
        <p:sp>
          <p:nvSpPr>
            <p:cNvPr id="168" name="Google Shape;168;p25"/>
            <p:cNvSpPr txBox="1"/>
            <p:nvPr/>
          </p:nvSpPr>
          <p:spPr>
            <a:xfrm>
              <a:off x="1844789" y="6097559"/>
              <a:ext cx="3690829" cy="5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5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www.bmkg.go.id</a:t>
              </a:r>
              <a:endParaRPr b="1" i="0" sz="3205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5832636" y="6105289"/>
              <a:ext cx="2547370" cy="5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5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@infoBMKG</a:t>
              </a:r>
              <a:endParaRPr b="1" i="0" sz="3205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70" name="Google Shape;170;p25"/>
            <p:cNvSpPr txBox="1"/>
            <p:nvPr/>
          </p:nvSpPr>
          <p:spPr>
            <a:xfrm>
              <a:off x="5486234" y="6160225"/>
              <a:ext cx="397093" cy="498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|</a:t>
              </a:r>
              <a:endParaRPr b="1" i="0" sz="4000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71" name="Google Shape;171;p25"/>
            <p:cNvSpPr txBox="1"/>
            <p:nvPr/>
          </p:nvSpPr>
          <p:spPr>
            <a:xfrm>
              <a:off x="8308025" y="6167638"/>
              <a:ext cx="397093" cy="498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|</a:t>
              </a:r>
              <a:endParaRPr b="1" i="0" sz="4000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1371602" y="3195641"/>
            <a:ext cx="15535277" cy="2197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0" type="dt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3810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91425" spcFirstLastPara="1" rIns="9142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0" y="9791701"/>
            <a:ext cx="5573718" cy="420746"/>
          </a:xfrm>
          <a:custGeom>
            <a:rect b="b" l="l" r="r" t="t"/>
            <a:pathLst>
              <a:path extrusionOk="0" h="110814" w="1467975">
                <a:moveTo>
                  <a:pt x="0" y="0"/>
                </a:moveTo>
                <a:lnTo>
                  <a:pt x="1467975" y="0"/>
                </a:lnTo>
                <a:lnTo>
                  <a:pt x="1467975" y="110814"/>
                </a:lnTo>
                <a:lnTo>
                  <a:pt x="0" y="1108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22" name="Google Shape;22;p14"/>
          <p:cNvSpPr txBox="1"/>
          <p:nvPr/>
        </p:nvSpPr>
        <p:spPr>
          <a:xfrm>
            <a:off x="0" y="9647041"/>
            <a:ext cx="5573718" cy="565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no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14"/>
          <p:cNvGrpSpPr/>
          <p:nvPr/>
        </p:nvGrpSpPr>
        <p:grpSpPr>
          <a:xfrm>
            <a:off x="5535618" y="9647041"/>
            <a:ext cx="5573718" cy="565406"/>
            <a:chOff x="0" y="-38100"/>
            <a:chExt cx="1467975" cy="148914"/>
          </a:xfrm>
        </p:grpSpPr>
        <p:sp>
          <p:nvSpPr>
            <p:cNvPr id="24" name="Google Shape;24;p14"/>
            <p:cNvSpPr/>
            <p:nvPr/>
          </p:nvSpPr>
          <p:spPr>
            <a:xfrm>
              <a:off x="0" y="0"/>
              <a:ext cx="1467975" cy="110814"/>
            </a:xfrm>
            <a:custGeom>
              <a:rect b="b" l="l" r="r" t="t"/>
              <a:pathLst>
                <a:path extrusionOk="0" h="110814" w="1467975">
                  <a:moveTo>
                    <a:pt x="0" y="0"/>
                  </a:moveTo>
                  <a:lnTo>
                    <a:pt x="1467975" y="0"/>
                  </a:lnTo>
                  <a:lnTo>
                    <a:pt x="1467975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5" name="Google Shape;25;p14"/>
            <p:cNvSpPr txBox="1"/>
            <p:nvPr/>
          </p:nvSpPr>
          <p:spPr>
            <a:xfrm>
              <a:off x="0" y="-38100"/>
              <a:ext cx="1467975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14"/>
          <p:cNvGrpSpPr/>
          <p:nvPr/>
        </p:nvGrpSpPr>
        <p:grpSpPr>
          <a:xfrm>
            <a:off x="11109336" y="9647041"/>
            <a:ext cx="7178664" cy="565406"/>
            <a:chOff x="0" y="-38100"/>
            <a:chExt cx="1880642" cy="148914"/>
          </a:xfrm>
        </p:grpSpPr>
        <p:sp>
          <p:nvSpPr>
            <p:cNvPr id="27" name="Google Shape;27;p14"/>
            <p:cNvSpPr/>
            <p:nvPr/>
          </p:nvSpPr>
          <p:spPr>
            <a:xfrm>
              <a:off x="0" y="0"/>
              <a:ext cx="1880642" cy="110814"/>
            </a:xfrm>
            <a:custGeom>
              <a:rect b="b" l="l" r="r" t="t"/>
              <a:pathLst>
                <a:path extrusionOk="0" h="110814" w="1880642">
                  <a:moveTo>
                    <a:pt x="0" y="0"/>
                  </a:moveTo>
                  <a:lnTo>
                    <a:pt x="1880642" y="0"/>
                  </a:lnTo>
                  <a:lnTo>
                    <a:pt x="1880642" y="110814"/>
                  </a:lnTo>
                  <a:lnTo>
                    <a:pt x="0" y="11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</p:sp>
        <p:sp>
          <p:nvSpPr>
            <p:cNvPr id="28" name="Google Shape;28;p14"/>
            <p:cNvSpPr txBox="1"/>
            <p:nvPr/>
          </p:nvSpPr>
          <p:spPr>
            <a:xfrm>
              <a:off x="0" y="-38100"/>
              <a:ext cx="1880642" cy="148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14"/>
          <p:cNvGrpSpPr/>
          <p:nvPr/>
        </p:nvGrpSpPr>
        <p:grpSpPr>
          <a:xfrm>
            <a:off x="1828800" y="2560911"/>
            <a:ext cx="12098996" cy="2963589"/>
            <a:chOff x="0" y="-38100"/>
            <a:chExt cx="3546747" cy="1753665"/>
          </a:xfrm>
        </p:grpSpPr>
        <p:sp>
          <p:nvSpPr>
            <p:cNvPr id="30" name="Google Shape;30;p14"/>
            <p:cNvSpPr/>
            <p:nvPr/>
          </p:nvSpPr>
          <p:spPr>
            <a:xfrm>
              <a:off x="0" y="0"/>
              <a:ext cx="3546747" cy="1715565"/>
            </a:xfrm>
            <a:custGeom>
              <a:rect b="b" l="l" r="r" t="t"/>
              <a:pathLst>
                <a:path extrusionOk="0" h="1715565" w="3546747">
                  <a:moveTo>
                    <a:pt x="57490" y="0"/>
                  </a:moveTo>
                  <a:lnTo>
                    <a:pt x="3489257" y="0"/>
                  </a:lnTo>
                  <a:cubicBezTo>
                    <a:pt x="3504504" y="0"/>
                    <a:pt x="3519127" y="6057"/>
                    <a:pt x="3529908" y="16838"/>
                  </a:cubicBezTo>
                  <a:cubicBezTo>
                    <a:pt x="3540690" y="27620"/>
                    <a:pt x="3546747" y="42243"/>
                    <a:pt x="3546747" y="57490"/>
                  </a:cubicBezTo>
                  <a:lnTo>
                    <a:pt x="3546747" y="1658075"/>
                  </a:lnTo>
                  <a:cubicBezTo>
                    <a:pt x="3546747" y="1673322"/>
                    <a:pt x="3540690" y="1687945"/>
                    <a:pt x="3529908" y="1698726"/>
                  </a:cubicBezTo>
                  <a:cubicBezTo>
                    <a:pt x="3519127" y="1709508"/>
                    <a:pt x="3504504" y="1715565"/>
                    <a:pt x="3489257" y="1715565"/>
                  </a:cubicBezTo>
                  <a:lnTo>
                    <a:pt x="57490" y="1715565"/>
                  </a:lnTo>
                  <a:cubicBezTo>
                    <a:pt x="42243" y="1715565"/>
                    <a:pt x="27620" y="1709508"/>
                    <a:pt x="16838" y="1698726"/>
                  </a:cubicBezTo>
                  <a:cubicBezTo>
                    <a:pt x="6057" y="1687945"/>
                    <a:pt x="0" y="1673322"/>
                    <a:pt x="0" y="1658075"/>
                  </a:cubicBezTo>
                  <a:lnTo>
                    <a:pt x="0" y="57490"/>
                  </a:lnTo>
                  <a:cubicBezTo>
                    <a:pt x="0" y="42243"/>
                    <a:pt x="6057" y="27620"/>
                    <a:pt x="16838" y="16838"/>
                  </a:cubicBezTo>
                  <a:cubicBezTo>
                    <a:pt x="27620" y="6057"/>
                    <a:pt x="42243" y="0"/>
                    <a:pt x="5749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4"/>
            <p:cNvSpPr txBox="1"/>
            <p:nvPr/>
          </p:nvSpPr>
          <p:spPr>
            <a:xfrm>
              <a:off x="0" y="-38100"/>
              <a:ext cx="3546747" cy="1753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14"/>
          <p:cNvSpPr/>
          <p:nvPr/>
        </p:nvSpPr>
        <p:spPr>
          <a:xfrm>
            <a:off x="10803598" y="1284320"/>
            <a:ext cx="7098737" cy="709870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724947" y="2639884"/>
            <a:ext cx="9394806" cy="231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TERIMA KASIH</a:t>
            </a:r>
            <a:endParaRPr b="1" i="0" sz="8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" name="Google Shape;34;p14"/>
          <p:cNvSpPr txBox="1"/>
          <p:nvPr/>
        </p:nvSpPr>
        <p:spPr>
          <a:xfrm>
            <a:off x="2786861" y="4287512"/>
            <a:ext cx="8254193" cy="1063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5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ATAS PERHATIANNYA</a:t>
            </a:r>
            <a:endParaRPr b="0" i="0" sz="4405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4571807" y="5637173"/>
            <a:ext cx="5069031" cy="502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rPr>
              <a:t>Visit Our Website and Social Media :</a:t>
            </a:r>
            <a:endParaRPr b="0" i="0" sz="2400" u="none" cap="none" strike="noStrike">
              <a:solidFill>
                <a:srgbClr val="2727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14"/>
          <p:cNvGrpSpPr/>
          <p:nvPr/>
        </p:nvGrpSpPr>
        <p:grpSpPr>
          <a:xfrm>
            <a:off x="1844790" y="6069959"/>
            <a:ext cx="10271012" cy="902340"/>
            <a:chOff x="1844789" y="5905500"/>
            <a:chExt cx="10271011" cy="902340"/>
          </a:xfrm>
        </p:grpSpPr>
        <p:sp>
          <p:nvSpPr>
            <p:cNvPr id="37" name="Google Shape;37;p14"/>
            <p:cNvSpPr/>
            <p:nvPr/>
          </p:nvSpPr>
          <p:spPr>
            <a:xfrm>
              <a:off x="8410692" y="5905502"/>
              <a:ext cx="2821487" cy="902338"/>
            </a:xfrm>
            <a:custGeom>
              <a:rect b="b" l="l" r="r" t="t"/>
              <a:pathLst>
                <a:path extrusionOk="0" h="1137256" w="3557912">
                  <a:moveTo>
                    <a:pt x="0" y="0"/>
                  </a:moveTo>
                  <a:lnTo>
                    <a:pt x="3557912" y="0"/>
                  </a:lnTo>
                  <a:lnTo>
                    <a:pt x="3557912" y="1137256"/>
                  </a:lnTo>
                  <a:lnTo>
                    <a:pt x="0" y="1137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979" l="0" r="-128728" t="-11897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11151306" y="5905500"/>
              <a:ext cx="964494" cy="804672"/>
            </a:xfrm>
            <a:custGeom>
              <a:rect b="b" l="l" r="r" t="t"/>
              <a:pathLst>
                <a:path extrusionOk="0" h="1033059" w="1248961">
                  <a:moveTo>
                    <a:pt x="0" y="0"/>
                  </a:moveTo>
                  <a:lnTo>
                    <a:pt x="1248961" y="0"/>
                  </a:lnTo>
                  <a:lnTo>
                    <a:pt x="1248961" y="1033059"/>
                  </a:lnTo>
                  <a:lnTo>
                    <a:pt x="0" y="10330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35655" l="-375763" r="-198590" t="-135633"/>
              </a:stretch>
            </a:blipFill>
            <a:ln>
              <a:noFill/>
            </a:ln>
          </p:spPr>
        </p:sp>
        <p:sp>
          <p:nvSpPr>
            <p:cNvPr id="39" name="Google Shape;39;p14"/>
            <p:cNvSpPr txBox="1"/>
            <p:nvPr/>
          </p:nvSpPr>
          <p:spPr>
            <a:xfrm>
              <a:off x="1844789" y="6097559"/>
              <a:ext cx="3690829" cy="5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5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www.bmkg.go.id</a:t>
              </a:r>
              <a:endParaRPr b="1" i="0" sz="3205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0" name="Google Shape;40;p14"/>
            <p:cNvSpPr txBox="1"/>
            <p:nvPr/>
          </p:nvSpPr>
          <p:spPr>
            <a:xfrm>
              <a:off x="5832636" y="6105289"/>
              <a:ext cx="2547370" cy="5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5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@infoBMKG</a:t>
              </a:r>
              <a:endParaRPr b="1" i="0" sz="3205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1" name="Google Shape;41;p14"/>
            <p:cNvSpPr txBox="1"/>
            <p:nvPr/>
          </p:nvSpPr>
          <p:spPr>
            <a:xfrm>
              <a:off x="5486234" y="6160225"/>
              <a:ext cx="397093" cy="498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|</a:t>
              </a:r>
              <a:endParaRPr b="1" i="0" sz="4000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2" name="Google Shape;42;p14"/>
            <p:cNvSpPr txBox="1"/>
            <p:nvPr/>
          </p:nvSpPr>
          <p:spPr>
            <a:xfrm>
              <a:off x="8308025" y="6167638"/>
              <a:ext cx="397093" cy="498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27272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|</a:t>
              </a:r>
              <a:endParaRPr b="1" i="0" sz="4000" u="none" cap="none" strike="noStrike">
                <a:solidFill>
                  <a:srgbClr val="27272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0" type="dt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1" type="ftr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/>
          <p:nvPr/>
        </p:nvSpPr>
        <p:spPr>
          <a:xfrm>
            <a:off x="0" y="3585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599" l="0" r="0" t="-856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15476242" y="8992660"/>
            <a:ext cx="1783058" cy="295015"/>
          </a:xfrm>
          <a:custGeom>
            <a:rect b="b" l="l" r="r" t="t"/>
            <a:pathLst>
              <a:path extrusionOk="0" h="295015" w="1783058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"/>
          <p:cNvGrpSpPr/>
          <p:nvPr/>
        </p:nvGrpSpPr>
        <p:grpSpPr>
          <a:xfrm>
            <a:off x="0" y="-326144"/>
            <a:ext cx="18288000" cy="10649002"/>
            <a:chOff x="-184701" y="-181001"/>
            <a:chExt cx="18472701" cy="10649002"/>
          </a:xfrm>
        </p:grpSpPr>
        <p:sp>
          <p:nvSpPr>
            <p:cNvPr id="183" name="Google Shape;183;p1"/>
            <p:cNvSpPr/>
            <p:nvPr/>
          </p:nvSpPr>
          <p:spPr>
            <a:xfrm>
              <a:off x="-184701" y="-36339"/>
              <a:ext cx="18472701" cy="10504340"/>
            </a:xfrm>
            <a:custGeom>
              <a:rect b="b" l="l" r="r" t="t"/>
              <a:pathLst>
                <a:path extrusionOk="0" h="2766557" w="4865206">
                  <a:moveTo>
                    <a:pt x="0" y="0"/>
                  </a:moveTo>
                  <a:lnTo>
                    <a:pt x="4865206" y="0"/>
                  </a:lnTo>
                  <a:lnTo>
                    <a:pt x="4865206" y="2766557"/>
                  </a:lnTo>
                  <a:lnTo>
                    <a:pt x="0" y="2766557"/>
                  </a:lnTo>
                  <a:close/>
                </a:path>
              </a:pathLst>
            </a:custGeom>
            <a:solidFill>
              <a:srgbClr val="FFFFFF">
                <a:alpha val="8627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 txBox="1"/>
            <p:nvPr/>
          </p:nvSpPr>
          <p:spPr>
            <a:xfrm>
              <a:off x="-184701" y="-181001"/>
              <a:ext cx="18472701" cy="10649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"/>
          <p:cNvSpPr/>
          <p:nvPr/>
        </p:nvSpPr>
        <p:spPr>
          <a:xfrm>
            <a:off x="17497423" y="7227563"/>
            <a:ext cx="1142756" cy="1331601"/>
          </a:xfrm>
          <a:custGeom>
            <a:rect b="b" l="l" r="r" t="t"/>
            <a:pathLst>
              <a:path extrusionOk="0" h="1331601" w="1142756">
                <a:moveTo>
                  <a:pt x="0" y="0"/>
                </a:moveTo>
                <a:lnTo>
                  <a:pt x="1142756" y="0"/>
                </a:lnTo>
                <a:lnTo>
                  <a:pt x="1142756" y="1331601"/>
                </a:lnTo>
                <a:lnTo>
                  <a:pt x="0" y="1331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1181100" y="158863"/>
            <a:ext cx="1490651" cy="2163514"/>
          </a:xfrm>
          <a:custGeom>
            <a:rect b="b" l="l" r="r" t="t"/>
            <a:pathLst>
              <a:path extrusionOk="0" h="2163514" w="1490651">
                <a:moveTo>
                  <a:pt x="0" y="0"/>
                </a:moveTo>
                <a:lnTo>
                  <a:pt x="1490651" y="0"/>
                </a:lnTo>
                <a:lnTo>
                  <a:pt x="1490651" y="2163514"/>
                </a:lnTo>
                <a:lnTo>
                  <a:pt x="0" y="2163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1"/>
          <p:cNvGrpSpPr/>
          <p:nvPr/>
        </p:nvGrpSpPr>
        <p:grpSpPr>
          <a:xfrm>
            <a:off x="1181100" y="2170244"/>
            <a:ext cx="13466554" cy="6658445"/>
            <a:chOff x="0" y="-38100"/>
            <a:chExt cx="3546747" cy="1753665"/>
          </a:xfrm>
        </p:grpSpPr>
        <p:sp>
          <p:nvSpPr>
            <p:cNvPr id="188" name="Google Shape;188;p1"/>
            <p:cNvSpPr/>
            <p:nvPr/>
          </p:nvSpPr>
          <p:spPr>
            <a:xfrm>
              <a:off x="0" y="0"/>
              <a:ext cx="3546747" cy="1715565"/>
            </a:xfrm>
            <a:custGeom>
              <a:rect b="b" l="l" r="r" t="t"/>
              <a:pathLst>
                <a:path extrusionOk="0" h="1715565" w="3546747">
                  <a:moveTo>
                    <a:pt x="57490" y="0"/>
                  </a:moveTo>
                  <a:lnTo>
                    <a:pt x="3489257" y="0"/>
                  </a:lnTo>
                  <a:cubicBezTo>
                    <a:pt x="3504504" y="0"/>
                    <a:pt x="3519127" y="6057"/>
                    <a:pt x="3529908" y="16838"/>
                  </a:cubicBezTo>
                  <a:cubicBezTo>
                    <a:pt x="3540690" y="27620"/>
                    <a:pt x="3546747" y="42243"/>
                    <a:pt x="3546747" y="57490"/>
                  </a:cubicBezTo>
                  <a:lnTo>
                    <a:pt x="3546747" y="1658075"/>
                  </a:lnTo>
                  <a:cubicBezTo>
                    <a:pt x="3546747" y="1673322"/>
                    <a:pt x="3540690" y="1687945"/>
                    <a:pt x="3529908" y="1698726"/>
                  </a:cubicBezTo>
                  <a:cubicBezTo>
                    <a:pt x="3519127" y="1709508"/>
                    <a:pt x="3504504" y="1715565"/>
                    <a:pt x="3489257" y="1715565"/>
                  </a:cubicBezTo>
                  <a:lnTo>
                    <a:pt x="57490" y="1715565"/>
                  </a:lnTo>
                  <a:cubicBezTo>
                    <a:pt x="42243" y="1715565"/>
                    <a:pt x="27620" y="1709508"/>
                    <a:pt x="16838" y="1698726"/>
                  </a:cubicBezTo>
                  <a:cubicBezTo>
                    <a:pt x="6057" y="1687945"/>
                    <a:pt x="0" y="1673322"/>
                    <a:pt x="0" y="1658075"/>
                  </a:cubicBezTo>
                  <a:lnTo>
                    <a:pt x="0" y="57490"/>
                  </a:lnTo>
                  <a:cubicBezTo>
                    <a:pt x="0" y="42243"/>
                    <a:pt x="6057" y="27620"/>
                    <a:pt x="16838" y="16838"/>
                  </a:cubicBezTo>
                  <a:cubicBezTo>
                    <a:pt x="27620" y="6057"/>
                    <a:pt x="42243" y="0"/>
                    <a:pt x="5749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 txBox="1"/>
            <p:nvPr/>
          </p:nvSpPr>
          <p:spPr>
            <a:xfrm>
              <a:off x="0" y="-38100"/>
              <a:ext cx="3546747" cy="1753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"/>
          <p:cNvSpPr txBox="1"/>
          <p:nvPr>
            <p:ph idx="12" type="sldNum"/>
          </p:nvPr>
        </p:nvSpPr>
        <p:spPr>
          <a:xfrm>
            <a:off x="16154400" y="9659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1" name="Google Shape;191;p1"/>
          <p:cNvGrpSpPr/>
          <p:nvPr/>
        </p:nvGrpSpPr>
        <p:grpSpPr>
          <a:xfrm>
            <a:off x="10587316" y="1178858"/>
            <a:ext cx="8229600" cy="8229600"/>
            <a:chOff x="0" y="0"/>
            <a:chExt cx="6350000" cy="6350000"/>
          </a:xfrm>
        </p:grpSpPr>
        <p:sp>
          <p:nvSpPr>
            <p:cNvPr id="192" name="Google Shape;192;p1"/>
            <p:cNvSpPr/>
            <p:nvPr/>
          </p:nvSpPr>
          <p:spPr>
            <a:xfrm>
              <a:off x="518793" y="520922"/>
              <a:ext cx="5312417" cy="5314625"/>
            </a:xfrm>
            <a:custGeom>
              <a:rect b="b" l="l" r="r" t="t"/>
              <a:pathLst>
                <a:path extrusionOk="0"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0821" l="0" r="0" t="-1082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"/>
          <p:cNvSpPr/>
          <p:nvPr/>
        </p:nvSpPr>
        <p:spPr>
          <a:xfrm>
            <a:off x="2902829" y="341875"/>
            <a:ext cx="10956606" cy="1316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BADAN METEOROLOGI KLIMATOLOGI DAN GEOFISIKA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Direktorat Meteorologi Penerbangan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1712181" y="3868655"/>
            <a:ext cx="8875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BRIEFING PAGI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b="1" lang="en-US" sz="6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6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April 2026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1181100" y="8813525"/>
            <a:ext cx="11494994" cy="1316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Seksi Layanan Analisis dan Prakiraan Meteorologi Penerbangan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ca9054de0_0_10"/>
          <p:cNvSpPr txBox="1"/>
          <p:nvPr>
            <p:ph type="title"/>
          </p:nvPr>
        </p:nvSpPr>
        <p:spPr>
          <a:xfrm>
            <a:off x="1600200" y="495300"/>
            <a:ext cx="157011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METAR</a:t>
            </a:r>
            <a:endParaRPr/>
          </a:p>
        </p:txBody>
      </p:sp>
      <p:sp>
        <p:nvSpPr>
          <p:cNvPr id="263" name="Google Shape;263;g39ca9054de0_0_10"/>
          <p:cNvSpPr txBox="1"/>
          <p:nvPr>
            <p:ph idx="1" type="body"/>
          </p:nvPr>
        </p:nvSpPr>
        <p:spPr>
          <a:xfrm>
            <a:off x="1570972" y="2392561"/>
            <a:ext cx="15947700" cy="6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t/>
            </a:r>
            <a:endParaRPr sz="2800"/>
          </a:p>
        </p:txBody>
      </p:sp>
      <p:sp>
        <p:nvSpPr>
          <p:cNvPr id="264" name="Google Shape;264;g39ca9054de0_0_10"/>
          <p:cNvSpPr txBox="1"/>
          <p:nvPr>
            <p:ph idx="12" type="sldNum"/>
          </p:nvPr>
        </p:nvSpPr>
        <p:spPr>
          <a:xfrm>
            <a:off x="16179800" y="980757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g39ca9054de0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800" y="2047811"/>
            <a:ext cx="15816402" cy="759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 txBox="1"/>
          <p:nvPr/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b="0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1884350" y="6125875"/>
            <a:ext cx="6730800" cy="70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www.aviation.bmkg.go.id  |  @aviation.bmkg</a:t>
            </a:r>
            <a:endParaRPr b="1" i="0" sz="2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>
            <p:ph idx="12" type="sldNum"/>
          </p:nvPr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2"/>
          <p:cNvSpPr txBox="1"/>
          <p:nvPr>
            <p:ph type="title"/>
          </p:nvPr>
        </p:nvSpPr>
        <p:spPr>
          <a:xfrm>
            <a:off x="1600200" y="495300"/>
            <a:ext cx="15700973" cy="122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STREAMLINE</a:t>
            </a:r>
            <a:endParaRPr>
              <a:solidFill>
                <a:srgbClr val="FFF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988" y="1715324"/>
            <a:ext cx="12051389" cy="826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>
            <p:ph idx="12" type="sldNum"/>
          </p:nvPr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3"/>
          <p:cNvSpPr txBox="1"/>
          <p:nvPr>
            <p:ph type="title"/>
          </p:nvPr>
        </p:nvSpPr>
        <p:spPr>
          <a:xfrm>
            <a:off x="1600200" y="495300"/>
            <a:ext cx="15700973" cy="122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CITRA SATELIT CUACA</a:t>
            </a:r>
            <a:endParaRPr>
              <a:solidFill>
                <a:srgbClr val="FFF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" name="Google Shape;210;p3" title="H08_EH_Indonesia_20251024000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625" y="1643449"/>
            <a:ext cx="12378129" cy="82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>
            <p:ph idx="12" type="sldNum"/>
          </p:nvPr>
        </p:nvSpPr>
        <p:spPr>
          <a:xfrm>
            <a:off x="16179800" y="9807576"/>
            <a:ext cx="2133450" cy="36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7" name="Google Shape;217;p4"/>
          <p:cNvSpPr txBox="1"/>
          <p:nvPr>
            <p:ph type="title"/>
          </p:nvPr>
        </p:nvSpPr>
        <p:spPr>
          <a:xfrm>
            <a:off x="1600200" y="495300"/>
            <a:ext cx="15700950" cy="121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 Level SigWx</a:t>
            </a:r>
            <a:endParaRPr sz="1050">
              <a:solidFill>
                <a:srgbClr val="FFFF00"/>
              </a:solidFill>
            </a:endParaRPr>
          </a:p>
        </p:txBody>
      </p:sp>
      <p:pic>
        <p:nvPicPr>
          <p:cNvPr id="218" name="Google Shape;2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63" y="1715250"/>
            <a:ext cx="9980222" cy="8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/>
          <p:nvPr>
            <p:ph idx="12" type="sldNum"/>
          </p:nvPr>
        </p:nvSpPr>
        <p:spPr>
          <a:xfrm>
            <a:off x="16179800" y="9807576"/>
            <a:ext cx="2133450" cy="36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5" name="Google Shape;225;p5"/>
          <p:cNvSpPr txBox="1"/>
          <p:nvPr>
            <p:ph type="title"/>
          </p:nvPr>
        </p:nvSpPr>
        <p:spPr>
          <a:xfrm>
            <a:off x="1600200" y="495300"/>
            <a:ext cx="15700950" cy="121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Medium</a:t>
            </a:r>
            <a:r>
              <a:rPr b="1" i="0" lang="en-US" sz="4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Level SigWx</a:t>
            </a:r>
            <a:endParaRPr sz="1050">
              <a:solidFill>
                <a:srgbClr val="FFFF00"/>
              </a:solidFill>
            </a:endParaRPr>
          </a:p>
        </p:txBody>
      </p:sp>
      <p:pic>
        <p:nvPicPr>
          <p:cNvPr id="226" name="Google Shape;2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980163"/>
            <a:ext cx="15700952" cy="75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>
            <p:ph idx="12" type="sldNum"/>
          </p:nvPr>
        </p:nvSpPr>
        <p:spPr>
          <a:xfrm>
            <a:off x="16179800" y="9807576"/>
            <a:ext cx="2133450" cy="36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1600200" y="495300"/>
            <a:ext cx="15700950" cy="121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Volcanic Ash Advisory</a:t>
            </a:r>
            <a:endParaRPr sz="1050">
              <a:solidFill>
                <a:srgbClr val="FFFF00"/>
              </a:solidFill>
            </a:endParaRPr>
          </a:p>
        </p:txBody>
      </p:sp>
      <p:pic>
        <p:nvPicPr>
          <p:cNvPr id="234" name="Google Shape;2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950" y="1905575"/>
            <a:ext cx="11931443" cy="826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1600200" y="495300"/>
            <a:ext cx="15700973" cy="122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TAF</a:t>
            </a:r>
            <a:endParaRPr/>
          </a:p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1570972" y="2392561"/>
            <a:ext cx="15947846" cy="6901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941"/>
              <a:buNone/>
            </a:pPr>
            <a:r>
              <a:rPr b="1" lang="en-US" sz="2820"/>
              <a:t>KUALANAMU - DELI SERDANG
TAF WIMM 050500Z 0506/0606 34010KT 9999 SCT017 BECMG 0512/0514 24003KT 4000 BR=</a:t>
            </a:r>
            <a:endParaRPr sz="2820">
              <a:solidFill>
                <a:srgbClr val="FF0000"/>
              </a:solidFill>
            </a:endParaRPr>
          </a:p>
          <a:p>
            <a:pPr indent="0" lvl="0" marL="25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941"/>
              <a:buNone/>
            </a:pPr>
            <a:r>
              <a:t/>
            </a:r>
            <a:endParaRPr sz="2820"/>
          </a:p>
          <a:p>
            <a:pPr indent="0" lvl="0" marL="25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941"/>
              <a:buNone/>
            </a:pPr>
            <a:r>
              <a:rPr b="1" lang="en-US" sz="2820"/>
              <a:t>SMB - PALEMBANG
TAF WIPP 050500Z 0506/0606 24006KT 9999 SCT015 TEMPO 0507/0511 3000 TSRA FEW012CB BKN013 TEMPO 0521/0600 4000 BR=</a:t>
            </a:r>
            <a:endParaRPr sz="2820"/>
          </a:p>
          <a:p>
            <a:pPr indent="0" lvl="0" marL="25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941"/>
              <a:buNone/>
            </a:pPr>
            <a:r>
              <a:t/>
            </a:r>
            <a:endParaRPr sz="2820"/>
          </a:p>
          <a:p>
            <a:pPr indent="0" lvl="0" marL="25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941"/>
              <a:buNone/>
            </a:pPr>
            <a:r>
              <a:rPr b="1" lang="en-US" sz="2820"/>
              <a:t>SOEKARNO-HATTA - TANGERANG
TAF WIII 050500Z 0506/0612 07013KT 8000 SCT020 TEMPO 0506/0508 TS FEW018CB TEMPO 0509/0514 3000 TSRA FEW016CB BECMG 0515/0517 22005KT=</a:t>
            </a:r>
            <a:endParaRPr sz="2820"/>
          </a:p>
          <a:p>
            <a:pPr indent="-2286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41"/>
              <a:buNone/>
            </a:pPr>
            <a:r>
              <a:t/>
            </a:r>
            <a:endParaRPr sz="2820"/>
          </a:p>
          <a:p>
            <a:pPr indent="0" lvl="0" marL="25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941"/>
              <a:buNone/>
            </a:pPr>
            <a:r>
              <a:rPr b="1" lang="en-US" sz="2820"/>
              <a:t>JUANDA - SIDOARJO
TAF WARR 050500Z 0506/0606 07010KT 9999 FEW020 BECMG 0516/0518 26005KT 5000 HZ=</a:t>
            </a:r>
            <a:endParaRPr sz="2820"/>
          </a:p>
        </p:txBody>
      </p:sp>
      <p:sp>
        <p:nvSpPr>
          <p:cNvPr id="241" name="Google Shape;241;p7"/>
          <p:cNvSpPr txBox="1"/>
          <p:nvPr>
            <p:ph idx="12" type="sldNum"/>
          </p:nvPr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1600200" y="495300"/>
            <a:ext cx="15700973" cy="122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TAF</a:t>
            </a:r>
            <a:endParaRPr/>
          </a:p>
        </p:txBody>
      </p:sp>
      <p:sp>
        <p:nvSpPr>
          <p:cNvPr id="247" name="Google Shape;247;p8"/>
          <p:cNvSpPr txBox="1"/>
          <p:nvPr>
            <p:ph idx="1" type="body"/>
          </p:nvPr>
        </p:nvSpPr>
        <p:spPr>
          <a:xfrm>
            <a:off x="1570972" y="2392561"/>
            <a:ext cx="15947846" cy="6901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rPr b="1" lang="en-US" sz="2800"/>
              <a:t>SEPINGGAN - BALIKPAPAN
TAF WALL 050500Z 0506/0606 12008KT 4000 -TSRA FEW018CB SCT020 BECMG 0506/0508 8000 NSW SCT020=</a:t>
            </a:r>
            <a:endParaRPr sz="2800"/>
          </a:p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t/>
            </a:r>
            <a:endParaRPr sz="2800"/>
          </a:p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rPr b="1" lang="en-US" sz="2800"/>
              <a:t>NGURAH RAI - DENPASAR
TAF WADD 050500Z 0506/0612 12010KT 9999 SCT016=</a:t>
            </a:r>
            <a:endParaRPr sz="2800"/>
          </a:p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t/>
            </a:r>
            <a:endParaRPr sz="2800"/>
          </a:p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rPr b="1" lang="en-US" sz="2800"/>
              <a:t>HASANUDDIN - MAROS
TAF COR WAAA 050500Z 0506/0612 30010KT 9999 SCT018 BECMG 0510/0511 11005KT BECMG 0601/0603 33010KT=</a:t>
            </a:r>
            <a:endParaRPr sz="2800"/>
          </a:p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t/>
            </a:r>
            <a:endParaRPr sz="2800"/>
          </a:p>
          <a:p>
            <a:pPr indent="0" lvl="0" marL="254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rPr b="1" lang="en-US" sz="2800"/>
              <a:t>SENTANI - JAYAPURA
TAF WAJJ 050500Z 0506/0606 27008KT 9999 SCT013=</a:t>
            </a:r>
            <a:endParaRPr sz="2800"/>
          </a:p>
        </p:txBody>
      </p:sp>
      <p:sp>
        <p:nvSpPr>
          <p:cNvPr id="248" name="Google Shape;248;p8"/>
          <p:cNvSpPr txBox="1"/>
          <p:nvPr>
            <p:ph idx="12" type="sldNum"/>
          </p:nvPr>
        </p:nvSpPr>
        <p:spPr>
          <a:xfrm>
            <a:off x="16179800" y="9807577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9ca9054de0_2_0"/>
          <p:cNvSpPr txBox="1"/>
          <p:nvPr>
            <p:ph idx="12" type="sldNum"/>
          </p:nvPr>
        </p:nvSpPr>
        <p:spPr>
          <a:xfrm>
            <a:off x="16179800" y="9807577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g39ca9054de0_2_0"/>
          <p:cNvSpPr txBox="1"/>
          <p:nvPr>
            <p:ph type="title"/>
          </p:nvPr>
        </p:nvSpPr>
        <p:spPr>
          <a:xfrm>
            <a:off x="1600200" y="495300"/>
            <a:ext cx="15701100" cy="122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PETA KEWASPADAAN TAF</a:t>
            </a:r>
            <a:endParaRPr/>
          </a:p>
        </p:txBody>
      </p:sp>
      <p:pic>
        <p:nvPicPr>
          <p:cNvPr id="256" name="Google Shape;256;g39ca9054de0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813" y="8613100"/>
            <a:ext cx="88296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9ca9054de0_2_0" title="waspada_map_07_24102025.png"/>
          <p:cNvPicPr preferRelativeResize="0"/>
          <p:nvPr/>
        </p:nvPicPr>
        <p:blipFill rotWithShape="1">
          <a:blip r:embed="rId4">
            <a:alphaModFix/>
          </a:blip>
          <a:srcRect b="12582" l="0" r="0" t="16091"/>
          <a:stretch/>
        </p:blipFill>
        <p:spPr>
          <a:xfrm>
            <a:off x="2195925" y="1840225"/>
            <a:ext cx="13983877" cy="6648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2025-09-08T01:38:00Z</dcterms:created>
  <dc:creator>TUF Gaming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1E68F1461244D4DC8216F7671ABCBD16_43</vt:lpwstr>
  </property>
  <property fmtid="{D5CDD505-2E9C-101B-9397-08002B2CF9AE}" pid="3" name="KSOProductBuildVer">
    <vt:lpwstr>1033-12.2.0.23131</vt:lpwstr>
  </property>
</Properties>
</file>